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8" r:id="rId3"/>
    <p:sldId id="272" r:id="rId4"/>
    <p:sldId id="283" r:id="rId5"/>
    <p:sldId id="275" r:id="rId6"/>
    <p:sldId id="273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86" r:id="rId18"/>
    <p:sldId id="289" r:id="rId19"/>
    <p:sldId id="290" r:id="rId20"/>
    <p:sldId id="28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65E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9298B-0882-4942-902A-A881CA8E0DE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3FC04-4281-4E40-9F7E-9F83DA4EE6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41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3FC04-4281-4E40-9F7E-9F83DA4EE6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16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701D-CCBC-6439-3002-A22EFC3E2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149FC-7D12-B0E7-82C4-24A586EE1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E7023-FB19-3EFB-4733-81788F3D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8C2C2-FE18-6CED-D643-1C6D2BFB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32DE-5C96-DC23-7FA8-4D63D668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77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9CC4-9096-27F8-B477-3DFF3686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2CFBC-96BF-C963-BAF8-BD0FF59E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A74F-936C-A17C-C7A5-1AD1C299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FA75-242A-258C-9854-F6436B6D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92BD-5044-D0CA-34AE-45D4AFF1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60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F3D27-14B5-9F30-AF08-DFE7D523B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920C-8AA1-FCD3-8BB9-7006E03B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9F13B-5653-46B8-ED3D-071F61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73EB-9CC2-6523-7D3F-2CE94D31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C066E-163E-3A44-BD5A-FF60135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885D-53EE-3E9F-CE07-C67AD768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4BFE-9826-222C-316D-5D0CAB4D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61E8-BB91-C147-55F4-AF981B6A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C9898-00E4-5FEB-ECA5-B822073F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1274-BEEE-1888-1629-CBE0481D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00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7851-C14E-7479-8A39-B8BE6D50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3E24D-089A-9D96-4967-222A7BA8D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9210-318E-3EA4-E029-3681F4CE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839E-628A-30D0-F875-8E4D424F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48DF3-2506-425B-FD7F-CD7612CE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5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DFA1-AEEF-C3B5-5352-5D0A8276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6389-BE32-5BE2-10E5-030C3ED0C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11AB7-F56E-E0D1-3753-04BB1801E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BC5D-D5E2-1D89-CFF7-383326D1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A6C17-4AA2-6A54-0202-112A1C28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B390-D5F7-C1FE-F9DB-2BDC06C2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07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E4F2-3068-C207-5C6B-94A91CB5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B553-38C6-A9B4-CD7E-CFA6E09B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6281B-947F-9DE4-021C-40B7EBC3C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73934-5759-7169-D5BE-811FDE63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F6A0E-B05A-57EC-54D7-DD48392E4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083B6-DED8-C3D2-6DF9-E63C4D17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381A5-074B-6025-50A8-3ED91250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2DC69-351E-B26E-E8C3-2DD5E614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7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3A93-1449-B090-7D34-ECB07754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403EB-D812-9277-0BC5-DAB39B51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88A74-81B9-1AC9-3E6F-BBB645B4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80455-E9AA-8964-3AB3-25B35675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07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08574-E6E7-78A3-E1BA-AB1B80A8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8560E-8460-C325-6667-4A0E58E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767C4-FE48-63E5-C357-7D16321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35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75EE-5085-E0E1-F658-EB75FCBC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E66C-A87F-72E8-3449-CF3D2E0A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3AAFA-6734-437A-59FD-156654AE1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D5317-EF07-0682-42C8-0FE6E07E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37BA-8600-7490-1776-F54101F5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B9529-EB73-DDEB-9936-6690669D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42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AEC6-331E-4A72-1D4E-6023DE72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DEE35-6B7B-6506-4F27-108DF2BD2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5E581-7C0E-1916-E6FE-F2808D04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6F9F7-A9E9-8A42-38BB-2373F0E6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56A3D-DD63-4E62-469C-4988F516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09448-1881-88EE-5CB2-B16423C0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92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91C51-337C-67DF-B8A2-BA3EFF8F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4AC4F-4A5E-0A0D-9CCE-DF0AAAD6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12551-6FD1-0B25-BE56-4187FE711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6F8350-6056-4DE8-BE33-D09B63A647AA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0D68-EDF4-8175-A037-FAB1E5DA4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8F96-94E6-F64D-A906-77001507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29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E7201C-DCE3-DDD1-D7D4-2043F413498E}"/>
              </a:ext>
            </a:extLst>
          </p:cNvPr>
          <p:cNvSpPr txBox="1"/>
          <p:nvPr/>
        </p:nvSpPr>
        <p:spPr>
          <a:xfrm>
            <a:off x="3591989" y="1229971"/>
            <a:ext cx="6777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Artificial Intelligence for Business Decisions and Transformation </a:t>
            </a:r>
          </a:p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CSCN8030 - Spring 2024 - Section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DEE5F-AF01-3044-5FF6-A2AF26462A41}"/>
              </a:ext>
            </a:extLst>
          </p:cNvPr>
          <p:cNvSpPr txBox="1"/>
          <p:nvPr/>
        </p:nvSpPr>
        <p:spPr>
          <a:xfrm>
            <a:off x="8826976" y="5166795"/>
            <a:ext cx="2887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/>
              <a:t>Group</a:t>
            </a:r>
            <a:r>
              <a:rPr lang="pt-BR" b="1" dirty="0"/>
              <a:t> 4 - </a:t>
            </a:r>
            <a:r>
              <a:rPr lang="pt-BR" b="1" dirty="0" err="1"/>
              <a:t>Members</a:t>
            </a:r>
            <a:r>
              <a:rPr lang="pt-BR" b="1" dirty="0"/>
              <a:t>:</a:t>
            </a:r>
          </a:p>
          <a:p>
            <a:endParaRPr lang="pt-BR" dirty="0"/>
          </a:p>
          <a:p>
            <a:r>
              <a:rPr lang="pt-BR" dirty="0"/>
              <a:t>Krishna Kumar, </a:t>
            </a:r>
            <a:r>
              <a:rPr lang="pt-BR" dirty="0" err="1"/>
              <a:t>Hemasree</a:t>
            </a:r>
            <a:endParaRPr lang="pt-BR" dirty="0"/>
          </a:p>
          <a:p>
            <a:r>
              <a:rPr lang="pt-BR" dirty="0" err="1"/>
              <a:t>Shijin</a:t>
            </a:r>
            <a:r>
              <a:rPr lang="pt-BR" dirty="0"/>
              <a:t>, </a:t>
            </a:r>
            <a:r>
              <a:rPr lang="pt-BR" dirty="0" err="1"/>
              <a:t>Jency</a:t>
            </a:r>
            <a:endParaRPr lang="pt-BR" dirty="0"/>
          </a:p>
          <a:p>
            <a:r>
              <a:rPr lang="pt-BR" dirty="0"/>
              <a:t>Fernandez, Arcadio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8408-3D27-13CE-BF95-0BC01771F6C6}"/>
              </a:ext>
            </a:extLst>
          </p:cNvPr>
          <p:cNvSpPr txBox="1"/>
          <p:nvPr/>
        </p:nvSpPr>
        <p:spPr>
          <a:xfrm>
            <a:off x="625946" y="5678665"/>
            <a:ext cx="4215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Inter"/>
              </a:rPr>
              <a:t>Professor: </a:t>
            </a:r>
          </a:p>
          <a:p>
            <a:r>
              <a:rPr lang="pt-BR" dirty="0">
                <a:solidFill>
                  <a:srgbClr val="000000"/>
                </a:solidFill>
                <a:latin typeface="Inter"/>
              </a:rPr>
              <a:t>Glaucia Melo dos Santos, PhD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A3612-8B1E-34F8-3AED-057450F3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6" y="1069591"/>
            <a:ext cx="2489047" cy="2359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44832-0610-A6DC-74B0-7ADD00796337}"/>
              </a:ext>
            </a:extLst>
          </p:cNvPr>
          <p:cNvSpPr txBox="1"/>
          <p:nvPr/>
        </p:nvSpPr>
        <p:spPr>
          <a:xfrm>
            <a:off x="3591989" y="3265613"/>
            <a:ext cx="6777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Sprint 1 - </a:t>
            </a:r>
            <a:r>
              <a:rPr lang="pt-BR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Development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00891-F5B5-A704-C5FB-B488192BA5A2}"/>
              </a:ext>
            </a:extLst>
          </p:cNvPr>
          <p:cNvSpPr txBox="1"/>
          <p:nvPr/>
        </p:nvSpPr>
        <p:spPr>
          <a:xfrm>
            <a:off x="3591990" y="4134012"/>
            <a:ext cx="6777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27 May 2024 </a:t>
            </a:r>
            <a:endParaRPr lang="en-US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3703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3CDE3-1416-0858-99FB-2A2A743C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3862551"/>
            <a:ext cx="5853113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584AE-4753-4509-5F82-795369C7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43" y="906517"/>
            <a:ext cx="5382173" cy="2522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63007-78F7-E3B9-50F2-08E209C3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5" y="3862550"/>
            <a:ext cx="5853115" cy="2743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FBA58-D781-A2FD-9D10-0897FB0D1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6" y="906517"/>
            <a:ext cx="5853114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8E6A7F-0E65-E0A3-9936-3DE39DFAEEDC}"/>
              </a:ext>
            </a:extLst>
          </p:cNvPr>
          <p:cNvSpPr txBox="1"/>
          <p:nvPr/>
        </p:nvSpPr>
        <p:spPr>
          <a:xfrm>
            <a:off x="300146" y="0"/>
            <a:ext cx="609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Accidents</a:t>
            </a:r>
            <a:r>
              <a:rPr lang="pt-BR" dirty="0"/>
              <a:t> with </a:t>
            </a:r>
            <a:r>
              <a:rPr lang="pt-BR" dirty="0" err="1"/>
              <a:t>Severity</a:t>
            </a:r>
            <a:r>
              <a:rPr lang="pt-BR" dirty="0"/>
              <a:t> {</a:t>
            </a:r>
            <a:r>
              <a:rPr lang="pt-BR" dirty="0" err="1"/>
              <a:t>severity</a:t>
            </a:r>
            <a:r>
              <a:rPr lang="pt-BR" dirty="0"/>
              <a:t>} in </a:t>
            </a:r>
            <a:r>
              <a:rPr lang="pt-BR" dirty="0" err="1"/>
              <a:t>the</a:t>
            </a:r>
            <a:r>
              <a:rPr lang="pt-BR" dirty="0"/>
              <a:t> Top 500 </a:t>
            </a:r>
            <a:r>
              <a:rPr lang="pt-BR" dirty="0" err="1"/>
              <a:t>Cities</a:t>
            </a:r>
            <a:r>
              <a:rPr lang="pt-BR" dirty="0"/>
              <a:t> with </a:t>
            </a:r>
            <a:r>
              <a:rPr lang="pt-BR" dirty="0" err="1"/>
              <a:t>the</a:t>
            </a:r>
            <a:r>
              <a:rPr lang="pt-BR" dirty="0"/>
              <a:t> Most </a:t>
            </a:r>
            <a:r>
              <a:rPr lang="pt-BR" dirty="0" err="1"/>
              <a:t>Accidents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US'</a:t>
            </a:r>
          </a:p>
        </p:txBody>
      </p:sp>
    </p:spTree>
    <p:extLst>
      <p:ext uri="{BB962C8B-B14F-4D97-AF65-F5344CB8AC3E}">
        <p14:creationId xmlns:p14="http://schemas.microsoft.com/office/powerpoint/2010/main" val="38030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F0024-EB5D-523D-5B99-9118B425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70" y="609130"/>
            <a:ext cx="5559459" cy="56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8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71107-25D2-C143-94BD-F3E4AF51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91" y="441434"/>
            <a:ext cx="5838168" cy="62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4817D-63B0-38DF-82F3-D3C7B935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3" y="472566"/>
            <a:ext cx="5422288" cy="5809594"/>
          </a:xfrm>
          <a:prstGeom prst="rect">
            <a:avLst/>
          </a:prstGeom>
        </p:spPr>
      </p:pic>
      <p:pic>
        <p:nvPicPr>
          <p:cNvPr id="2050" name="Picture 2" descr="Dew Point vs Relative Humidity - Air ...">
            <a:extLst>
              <a:ext uri="{FF2B5EF4-FFF2-40B4-BE49-F238E27FC236}">
                <a16:creationId xmlns:a16="http://schemas.microsoft.com/office/drawing/2014/main" id="{B2CA727C-2AAA-2D1B-5881-2D4D5390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79" y="639003"/>
            <a:ext cx="3374473" cy="202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 of Precipitation, Its Features and Occurrences">
            <a:extLst>
              <a:ext uri="{FF2B5EF4-FFF2-40B4-BE49-F238E27FC236}">
                <a16:creationId xmlns:a16="http://schemas.microsoft.com/office/drawing/2014/main" id="{867CF2ED-810F-E956-F621-80796ACC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93" y="3750759"/>
            <a:ext cx="3646507" cy="25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09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1ED6E-B8AD-E726-2717-EC255C14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5" y="819806"/>
            <a:ext cx="5092948" cy="5502166"/>
          </a:xfrm>
          <a:prstGeom prst="rect">
            <a:avLst/>
          </a:prstGeom>
        </p:spPr>
      </p:pic>
      <p:pic>
        <p:nvPicPr>
          <p:cNvPr id="1026" name="Picture 2" descr="Discover the three kinds of twilight">
            <a:extLst>
              <a:ext uri="{FF2B5EF4-FFF2-40B4-BE49-F238E27FC236}">
                <a16:creationId xmlns:a16="http://schemas.microsoft.com/office/drawing/2014/main" id="{18AF157D-0F4D-C59B-AC4A-46BD7C5E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87" y="3716677"/>
            <a:ext cx="4912425" cy="232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the Freeway Junctions or Interchanges?">
            <a:extLst>
              <a:ext uri="{FF2B5EF4-FFF2-40B4-BE49-F238E27FC236}">
                <a16:creationId xmlns:a16="http://schemas.microsoft.com/office/drawing/2014/main" id="{2D8DDD6E-290C-15A4-AA07-A4B63620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00" y="1453086"/>
            <a:ext cx="2681317" cy="168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3F279-41F8-522F-0355-BED95426D0BF}"/>
              </a:ext>
            </a:extLst>
          </p:cNvPr>
          <p:cNvSpPr txBox="1"/>
          <p:nvPr/>
        </p:nvSpPr>
        <p:spPr>
          <a:xfrm>
            <a:off x="6731039" y="819806"/>
            <a:ext cx="218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Road </a:t>
            </a:r>
            <a:r>
              <a:rPr lang="pt-BR" dirty="0" err="1"/>
              <a:t>junction</a:t>
            </a:r>
            <a:endParaRPr lang="pt-BR" dirty="0"/>
          </a:p>
        </p:txBody>
      </p:sp>
      <p:pic>
        <p:nvPicPr>
          <p:cNvPr id="1030" name="Picture 6" descr="Road junction - Wikipedia">
            <a:extLst>
              <a:ext uri="{FF2B5EF4-FFF2-40B4-BE49-F238E27FC236}">
                <a16:creationId xmlns:a16="http://schemas.microsoft.com/office/drawing/2014/main" id="{061124B2-0E6D-9F88-6EE5-E38F4D56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523" y="840527"/>
            <a:ext cx="2465672" cy="16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2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03F91-7CD5-4D2B-30DD-5116E887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703" y="495813"/>
            <a:ext cx="6866593" cy="58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8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ABA3B-882C-5D6C-BF6D-6913605C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51" y="412462"/>
            <a:ext cx="4858214" cy="60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1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81955-D96F-6CF4-FA48-5B226577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45" y="300794"/>
            <a:ext cx="3032414" cy="770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60238-3F5D-6722-53C2-57EEAE9D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0" y="1029031"/>
            <a:ext cx="5975220" cy="421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C711F-B3D9-359D-A5C4-6949C793A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620" y="2539344"/>
            <a:ext cx="5504795" cy="4029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8E9269-57CC-EA2C-BE70-8AC1DFE59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20" y="735020"/>
            <a:ext cx="5338146" cy="5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63789F-DB48-7C1F-46F5-0D5329671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620" y="1538249"/>
            <a:ext cx="5504795" cy="6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CC551D-F686-8362-289C-9F8D0D1A6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r="20110"/>
          <a:stretch/>
        </p:blipFill>
        <p:spPr>
          <a:xfrm>
            <a:off x="238539" y="170952"/>
            <a:ext cx="4540195" cy="324155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366A77-8C89-B029-AB17-CDB35196F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21" y="1614863"/>
            <a:ext cx="7135217" cy="3661259"/>
          </a:xfrm>
          <a:prstGeom prst="rect">
            <a:avLst/>
          </a:prstGeom>
        </p:spPr>
      </p:pic>
      <p:pic>
        <p:nvPicPr>
          <p:cNvPr id="1026" name="Picture 2" descr="Python Tutorial: Streamlit | DataCamp">
            <a:extLst>
              <a:ext uri="{FF2B5EF4-FFF2-40B4-BE49-F238E27FC236}">
                <a16:creationId xmlns:a16="http://schemas.microsoft.com/office/drawing/2014/main" id="{16CD41A8-5183-5417-6A1B-630E7374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76" y="121091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0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EEF155-90C1-405F-0593-44ABBB439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2" y="109811"/>
            <a:ext cx="7147649" cy="331918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7ED3CF-A806-A124-D5FF-CF4BDEF9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05" y="2253879"/>
            <a:ext cx="7147649" cy="29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9009F45-55BD-DA04-EB24-618E3942C8A6}"/>
              </a:ext>
            </a:extLst>
          </p:cNvPr>
          <p:cNvSpPr txBox="1"/>
          <p:nvPr/>
        </p:nvSpPr>
        <p:spPr>
          <a:xfrm>
            <a:off x="959125" y="1905506"/>
            <a:ext cx="603802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# Project: US </a:t>
            </a:r>
            <a:r>
              <a:rPr lang="pt-BR" sz="4000" dirty="0" err="1"/>
              <a:t>Traffic</a:t>
            </a:r>
            <a:r>
              <a:rPr lang="pt-BR" sz="4000" dirty="0"/>
              <a:t> </a:t>
            </a:r>
            <a:r>
              <a:rPr lang="pt-BR" sz="4000" dirty="0" err="1"/>
              <a:t>Accident</a:t>
            </a:r>
            <a:r>
              <a:rPr lang="pt-BR" sz="4000" dirty="0"/>
              <a:t> </a:t>
            </a:r>
            <a:r>
              <a:rPr lang="pt-BR" sz="4000" dirty="0" err="1"/>
              <a:t>Severity</a:t>
            </a:r>
            <a:r>
              <a:rPr lang="pt-BR" sz="4000" dirty="0"/>
              <a:t> </a:t>
            </a:r>
            <a:r>
              <a:rPr lang="pt-BR" sz="4000" dirty="0" err="1"/>
              <a:t>Prediction</a:t>
            </a:r>
            <a:endParaRPr lang="pt-BR" sz="4000" dirty="0"/>
          </a:p>
          <a:p>
            <a:endParaRPr lang="pt-BR" sz="2800" dirty="0"/>
          </a:p>
          <a:p>
            <a:r>
              <a:rPr lang="pt-BR" sz="2800" dirty="0"/>
              <a:t>US </a:t>
            </a:r>
            <a:r>
              <a:rPr lang="pt-BR" sz="2800" dirty="0" err="1"/>
              <a:t>Accidents</a:t>
            </a:r>
            <a:r>
              <a:rPr lang="pt-BR" sz="2800" dirty="0"/>
              <a:t> (2016 - 2023)</a:t>
            </a:r>
          </a:p>
          <a:p>
            <a:r>
              <a:rPr lang="pt-BR" sz="2800" dirty="0"/>
              <a:t>A </a:t>
            </a:r>
            <a:r>
              <a:rPr lang="pt-BR" sz="2800" dirty="0" err="1"/>
              <a:t>Countrywide</a:t>
            </a:r>
            <a:r>
              <a:rPr lang="pt-BR" sz="2800" dirty="0"/>
              <a:t> </a:t>
            </a:r>
            <a:r>
              <a:rPr lang="pt-BR" sz="2800" dirty="0" err="1"/>
              <a:t>Traffic</a:t>
            </a:r>
            <a:r>
              <a:rPr lang="pt-BR" sz="2800" dirty="0"/>
              <a:t> </a:t>
            </a:r>
            <a:r>
              <a:rPr lang="pt-BR" sz="2800" dirty="0" err="1"/>
              <a:t>Accident</a:t>
            </a:r>
            <a:r>
              <a:rPr lang="pt-BR" sz="2800" dirty="0"/>
              <a:t> </a:t>
            </a:r>
            <a:r>
              <a:rPr lang="pt-BR" sz="2800" dirty="0" err="1"/>
              <a:t>Dataset</a:t>
            </a:r>
            <a:r>
              <a:rPr lang="pt-BR" sz="2800" dirty="0"/>
              <a:t> (2016 - 2023)</a:t>
            </a:r>
          </a:p>
        </p:txBody>
      </p:sp>
      <p:pic>
        <p:nvPicPr>
          <p:cNvPr id="3074" name="Picture 2" descr="Crash Data and Mobility Data: A Winning ...">
            <a:extLst>
              <a:ext uri="{FF2B5EF4-FFF2-40B4-BE49-F238E27FC236}">
                <a16:creationId xmlns:a16="http://schemas.microsoft.com/office/drawing/2014/main" id="{A8D5ADAD-7F22-E933-C785-D1D38126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14" y="2324016"/>
            <a:ext cx="4246000" cy="28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ited states flag map outline">
            <a:extLst>
              <a:ext uri="{FF2B5EF4-FFF2-40B4-BE49-F238E27FC236}">
                <a16:creationId xmlns:a16="http://schemas.microsoft.com/office/drawing/2014/main" id="{1CABEF95-E609-8197-ABA3-BB24CFEB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980" y="110540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4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>
            <a:extLst>
              <a:ext uri="{FF2B5EF4-FFF2-40B4-BE49-F238E27FC236}">
                <a16:creationId xmlns:a16="http://schemas.microsoft.com/office/drawing/2014/main" id="{435F008D-3AB5-0D73-F51C-10F033EC12DD}"/>
              </a:ext>
            </a:extLst>
          </p:cNvPr>
          <p:cNvSpPr txBox="1"/>
          <p:nvPr/>
        </p:nvSpPr>
        <p:spPr>
          <a:xfrm>
            <a:off x="6096000" y="2057216"/>
            <a:ext cx="508870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/>
              <a:t>Thank</a:t>
            </a:r>
            <a:r>
              <a:rPr lang="pt-BR" sz="4400" dirty="0"/>
              <a:t> </a:t>
            </a:r>
            <a:r>
              <a:rPr lang="pt-BR" sz="4400" dirty="0" err="1"/>
              <a:t>you</a:t>
            </a:r>
            <a:r>
              <a:rPr lang="pt-BR" sz="4400" dirty="0"/>
              <a:t> for </a:t>
            </a:r>
            <a:r>
              <a:rPr lang="pt-BR" sz="4400" dirty="0" err="1"/>
              <a:t>your</a:t>
            </a:r>
            <a:r>
              <a:rPr lang="pt-BR" sz="4400" dirty="0"/>
              <a:t> </a:t>
            </a:r>
            <a:r>
              <a:rPr lang="pt-BR" sz="4400" dirty="0" err="1"/>
              <a:t>attention</a:t>
            </a:r>
            <a:r>
              <a:rPr lang="pt-BR" sz="4400" dirty="0"/>
              <a:t>.</a:t>
            </a:r>
          </a:p>
          <a:p>
            <a:pPr algn="ctr"/>
            <a:endParaRPr lang="pt-BR" sz="4400" dirty="0"/>
          </a:p>
          <a:p>
            <a:pPr algn="ctr"/>
            <a:endParaRPr lang="pt-BR" sz="4400" dirty="0"/>
          </a:p>
          <a:p>
            <a:pPr algn="ctr"/>
            <a:r>
              <a:rPr lang="pt-BR" sz="4400" dirty="0" err="1"/>
              <a:t>Any</a:t>
            </a:r>
            <a:r>
              <a:rPr lang="pt-BR" sz="4400" dirty="0"/>
              <a:t> </a:t>
            </a:r>
            <a:r>
              <a:rPr lang="pt-BR" sz="4400" dirty="0" err="1"/>
              <a:t>questions</a:t>
            </a:r>
            <a:r>
              <a:rPr lang="pt-BR" sz="4400" dirty="0"/>
              <a:t>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34F9BC-D23B-E396-0F58-2B7A2E22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65" y="2337260"/>
            <a:ext cx="3281186" cy="21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69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6C7004-7B53-D8AF-F5C4-819A0CF6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65" y="1154043"/>
            <a:ext cx="7675279" cy="511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0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24D82-2DEB-FFFA-C6F7-29DA259F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15" y="1845317"/>
            <a:ext cx="4786769" cy="316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CEA12-1542-0E3F-B41E-2E90E6E21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00" y="841825"/>
            <a:ext cx="4092352" cy="5556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A0367-1A61-9B43-C503-49F57A27A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55"/>
          <a:stretch/>
        </p:blipFill>
        <p:spPr>
          <a:xfrm>
            <a:off x="6079953" y="841825"/>
            <a:ext cx="4699678" cy="51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604B5-7371-CC3D-3B5E-52DEB8FF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9" y="409576"/>
            <a:ext cx="6816373" cy="4300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5E2D2-D8A4-2AAD-3ED1-C39924E4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52" y="3707027"/>
            <a:ext cx="5314160" cy="27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7DCD7-ABD4-43B8-F368-70A6783B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8" y="320633"/>
            <a:ext cx="3342245" cy="3110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4DB2E-E407-0346-4718-41AEEB79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25" y="1532238"/>
            <a:ext cx="7377447" cy="4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74FA1-7DD9-85B8-5CD9-DDD8832F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647700"/>
            <a:ext cx="117062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1EC46-78FA-5FE0-89DE-E76FC09E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4768"/>
            <a:ext cx="5511527" cy="260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30F2B-1041-F6FD-60DC-2EC5E8E0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3973"/>
            <a:ext cx="5853113" cy="278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07095-68C9-69B8-A687-C1EBFAE27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74" y="3604768"/>
            <a:ext cx="6273526" cy="2981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42440-749D-7B1C-8B28-BFA075AE3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8" y="685800"/>
            <a:ext cx="5268640" cy="24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100</Words>
  <Application>Microsoft Office PowerPoint</Application>
  <PresentationFormat>Widescreen</PresentationFormat>
  <Paragraphs>22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Arcadio de Paula Fernandez</dc:creator>
  <cp:lastModifiedBy>Arcadio de Paula Fernandez</cp:lastModifiedBy>
  <cp:revision>19</cp:revision>
  <dcterms:created xsi:type="dcterms:W3CDTF">2024-05-11T19:43:20Z</dcterms:created>
  <dcterms:modified xsi:type="dcterms:W3CDTF">2024-05-27T12:23:55Z</dcterms:modified>
</cp:coreProperties>
</file>